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cf5cb8a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cf5cb8a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cf5cb8ae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cf5cb8ae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cf5cb8a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cf5cb8a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cf5cb8ae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cf5cb8ae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0" Type="http://schemas.openxmlformats.org/officeDocument/2006/relationships/image" Target="../media/image6.png"/><Relationship Id="rId9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7437" y="-52950"/>
            <a:ext cx="9998874" cy="524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38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825" y="0"/>
            <a:ext cx="4476187" cy="3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-15200" l="-5640" r="5640" t="15200"/>
          <a:stretch/>
        </p:blipFill>
        <p:spPr>
          <a:xfrm>
            <a:off x="-376337" y="885813"/>
            <a:ext cx="57816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6275" y="2571738"/>
            <a:ext cx="37528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7">
            <a:alphaModFix/>
          </a:blip>
          <a:srcRect b="2370" l="0" r="0" t="-2370"/>
          <a:stretch/>
        </p:blipFill>
        <p:spPr>
          <a:xfrm>
            <a:off x="-376337" y="1389025"/>
            <a:ext cx="5562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663" y="2390063"/>
            <a:ext cx="374332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25" y="-1340025"/>
            <a:ext cx="9372875" cy="69841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283025" y="3166725"/>
            <a:ext cx="3000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Kotlyar, O., Kamalian-Kopae, M., Pankratova, M., Vasylchenkova, A., Prilepsky, J. E., &amp; Turitsyn, S. K. (2021). Convolutional long short-term memory neural network equalizer for nonlinear Fourier transform-based optical transmission systems. </a:t>
            </a:r>
            <a:r>
              <a:rPr i="1" lang="pt-BR" sz="1100">
                <a:solidFill>
                  <a:schemeClr val="lt1"/>
                </a:solidFill>
              </a:rPr>
              <a:t>Optics Express</a:t>
            </a:r>
            <a:r>
              <a:rPr lang="pt-BR" sz="1100">
                <a:solidFill>
                  <a:schemeClr val="lt1"/>
                </a:solidFill>
              </a:rPr>
              <a:t>, </a:t>
            </a:r>
            <a:r>
              <a:rPr i="1" lang="pt-BR" sz="1100">
                <a:solidFill>
                  <a:schemeClr val="lt1"/>
                </a:solidFill>
              </a:rPr>
              <a:t>29</a:t>
            </a:r>
            <a:r>
              <a:rPr lang="pt-BR" sz="1100">
                <a:solidFill>
                  <a:schemeClr val="lt1"/>
                </a:solidFill>
              </a:rPr>
              <a:t>(7), 11254-11267.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575" y="803175"/>
            <a:ext cx="270510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8726475" y="1610475"/>
            <a:ext cx="7191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4125" y="171450"/>
            <a:ext cx="378142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350" y="2121975"/>
            <a:ext cx="37147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75" y="3067825"/>
            <a:ext cx="2340630" cy="19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8180" y="171450"/>
            <a:ext cx="2315513" cy="19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3150" y="3134500"/>
            <a:ext cx="2457993" cy="18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92425" y="171450"/>
            <a:ext cx="2484419" cy="18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2574" y="1228636"/>
            <a:ext cx="3505626" cy="22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47853" y="3067825"/>
            <a:ext cx="3010350" cy="29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12202" l="4103" r="25750" t="8814"/>
          <a:stretch/>
        </p:blipFill>
        <p:spPr>
          <a:xfrm>
            <a:off x="92750" y="153250"/>
            <a:ext cx="3842549" cy="23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14087" l="12112" r="25516" t="17292"/>
          <a:stretch/>
        </p:blipFill>
        <p:spPr>
          <a:xfrm>
            <a:off x="4333999" y="238925"/>
            <a:ext cx="4417474" cy="26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5">
            <a:alphaModFix/>
          </a:blip>
          <a:srcRect b="7448" l="4632" r="9905" t="16471"/>
          <a:stretch/>
        </p:blipFill>
        <p:spPr>
          <a:xfrm>
            <a:off x="292188" y="3096075"/>
            <a:ext cx="3443674" cy="16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6">
            <a:alphaModFix/>
          </a:blip>
          <a:srcRect b="15593" l="16004" r="9066" t="15101"/>
          <a:stretch/>
        </p:blipFill>
        <p:spPr>
          <a:xfrm>
            <a:off x="4425749" y="2970500"/>
            <a:ext cx="4063550" cy="20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